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392" y="-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E482-DCAF-4FEF-8FC8-158954417D39}" type="datetimeFigureOut">
              <a:rPr lang="en-CA" smtClean="0"/>
              <a:t>2015-03-31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CC00B-1680-4C4C-BB32-6C57650C73AF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E482-DCAF-4FEF-8FC8-158954417D39}" type="datetimeFigureOut">
              <a:rPr lang="en-CA" smtClean="0"/>
              <a:t>2015-03-31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CC00B-1680-4C4C-BB32-6C57650C73AF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E482-DCAF-4FEF-8FC8-158954417D39}" type="datetimeFigureOut">
              <a:rPr lang="en-CA" smtClean="0"/>
              <a:t>2015-03-31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CC00B-1680-4C4C-BB32-6C57650C73AF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E482-DCAF-4FEF-8FC8-158954417D39}" type="datetimeFigureOut">
              <a:rPr lang="en-CA" smtClean="0"/>
              <a:t>2015-03-31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CC00B-1680-4C4C-BB32-6C57650C73AF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E482-DCAF-4FEF-8FC8-158954417D39}" type="datetimeFigureOut">
              <a:rPr lang="en-CA" smtClean="0"/>
              <a:t>2015-03-31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CC00B-1680-4C4C-BB32-6C57650C73AF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E482-DCAF-4FEF-8FC8-158954417D39}" type="datetimeFigureOut">
              <a:rPr lang="en-CA" smtClean="0"/>
              <a:t>2015-03-31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CC00B-1680-4C4C-BB32-6C57650C73AF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E482-DCAF-4FEF-8FC8-158954417D39}" type="datetimeFigureOut">
              <a:rPr lang="en-CA" smtClean="0"/>
              <a:t>2015-03-31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CC00B-1680-4C4C-BB32-6C57650C73AF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E482-DCAF-4FEF-8FC8-158954417D39}" type="datetimeFigureOut">
              <a:rPr lang="en-CA" smtClean="0"/>
              <a:t>2015-03-31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CC00B-1680-4C4C-BB32-6C57650C73AF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E482-DCAF-4FEF-8FC8-158954417D39}" type="datetimeFigureOut">
              <a:rPr lang="en-CA" smtClean="0"/>
              <a:t>2015-03-31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CC00B-1680-4C4C-BB32-6C57650C73AF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E482-DCAF-4FEF-8FC8-158954417D39}" type="datetimeFigureOut">
              <a:rPr lang="en-CA" smtClean="0"/>
              <a:t>2015-03-31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CC00B-1680-4C4C-BB32-6C57650C73AF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E482-DCAF-4FEF-8FC8-158954417D39}" type="datetimeFigureOut">
              <a:rPr lang="en-CA" smtClean="0"/>
              <a:t>2015-03-31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CC00B-1680-4C4C-BB32-6C57650C73AF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3E482-DCAF-4FEF-8FC8-158954417D39}" type="datetimeFigureOut">
              <a:rPr lang="en-CA" smtClean="0"/>
              <a:t>2015-03-31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CC00B-1680-4C4C-BB32-6C57650C73AF}" type="slidenum">
              <a:rPr lang="en-CA" smtClean="0"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 smtClean="0"/>
              <a:t>Pembroke Kennels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 smtClean="0"/>
              <a:t>Natasha </a:t>
            </a:r>
            <a:r>
              <a:rPr lang="en-CA" dirty="0" err="1" smtClean="0"/>
              <a:t>Kee</a:t>
            </a:r>
            <a:endParaRPr lang="en-CA" dirty="0" smtClean="0"/>
          </a:p>
          <a:p>
            <a:r>
              <a:rPr lang="en-CA" dirty="0" smtClean="0"/>
              <a:t>&amp;</a:t>
            </a:r>
          </a:p>
          <a:p>
            <a:r>
              <a:rPr lang="en-CA" dirty="0" smtClean="0"/>
              <a:t>Christina </a:t>
            </a:r>
            <a:r>
              <a:rPr lang="en-CA" dirty="0" err="1" smtClean="0"/>
              <a:t>Phan</a:t>
            </a:r>
            <a:endParaRPr lang="en-CA" dirty="0"/>
          </a:p>
        </p:txBody>
      </p:sp>
    </p:spTree>
  </p:cSld>
  <p:clrMapOvr>
    <a:masterClrMapping/>
  </p:clrMapOvr>
  <p:transition advClick="0" advTm="1500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lug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lug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About Pembroke Kennels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 smtClean="0"/>
              <a:t>Dog Breeder Website : Pembroke Corgis</a:t>
            </a:r>
          </a:p>
          <a:p>
            <a:r>
              <a:rPr lang="en-CA" dirty="0" smtClean="0"/>
              <a:t>We wanted to have a fresh</a:t>
            </a:r>
          </a:p>
          <a:p>
            <a:pPr>
              <a:buNone/>
            </a:pPr>
            <a:r>
              <a:rPr lang="en-CA" dirty="0"/>
              <a:t>	</a:t>
            </a:r>
            <a:r>
              <a:rPr lang="en-CA" dirty="0" smtClean="0"/>
              <a:t>updated theme to the many </a:t>
            </a:r>
          </a:p>
          <a:p>
            <a:pPr>
              <a:buNone/>
            </a:pPr>
            <a:r>
              <a:rPr lang="en-CA" dirty="0"/>
              <a:t>	</a:t>
            </a:r>
            <a:r>
              <a:rPr lang="en-CA" dirty="0" smtClean="0"/>
              <a:t>obsolete themes we </a:t>
            </a:r>
          </a:p>
          <a:p>
            <a:pPr>
              <a:buNone/>
            </a:pPr>
            <a:r>
              <a:rPr lang="en-CA" dirty="0"/>
              <a:t>	</a:t>
            </a:r>
            <a:r>
              <a:rPr lang="en-CA" dirty="0" smtClean="0"/>
              <a:t>researched for other dog</a:t>
            </a:r>
          </a:p>
          <a:p>
            <a:pPr>
              <a:buNone/>
            </a:pPr>
            <a:r>
              <a:rPr lang="en-CA" dirty="0"/>
              <a:t>	</a:t>
            </a:r>
            <a:r>
              <a:rPr lang="en-CA" dirty="0" smtClean="0"/>
              <a:t>breeder sites.</a:t>
            </a:r>
          </a:p>
          <a:p>
            <a:r>
              <a:rPr lang="en-CA" dirty="0" smtClean="0"/>
              <a:t>Make a breeder site that was</a:t>
            </a:r>
          </a:p>
          <a:p>
            <a:pPr>
              <a:buNone/>
            </a:pPr>
            <a:r>
              <a:rPr lang="en-CA" dirty="0"/>
              <a:t>	</a:t>
            </a:r>
            <a:r>
              <a:rPr lang="en-CA" dirty="0" smtClean="0"/>
              <a:t>interactive online.</a:t>
            </a:r>
          </a:p>
        </p:txBody>
      </p:sp>
      <p:pic>
        <p:nvPicPr>
          <p:cNvPr id="4" name="Picture 3" descr="Welsh_Corgi_Pembroke_WPR_Kamien_07_10_0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940152" y="2420888"/>
            <a:ext cx="2655319" cy="3966877"/>
          </a:xfrm>
          <a:prstGeom prst="rect">
            <a:avLst/>
          </a:prstGeom>
        </p:spPr>
      </p:pic>
    </p:spTree>
  </p:cSld>
  <p:clrMapOvr>
    <a:masterClrMapping/>
  </p:clrMapOvr>
  <p:transition advClick="0" advTm="15000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Other Dog Breeding Sites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The problem:</a:t>
            </a:r>
          </a:p>
          <a:p>
            <a:pPr lvl="1"/>
            <a:r>
              <a:rPr lang="en-CA" dirty="0" smtClean="0"/>
              <a:t>Outdated design</a:t>
            </a:r>
          </a:p>
          <a:p>
            <a:pPr lvl="1"/>
            <a:r>
              <a:rPr lang="en-CA" dirty="0" smtClean="0"/>
              <a:t>Messy interface</a:t>
            </a:r>
          </a:p>
          <a:p>
            <a:pPr lvl="1"/>
            <a:r>
              <a:rPr lang="en-CA" dirty="0" smtClean="0"/>
              <a:t>Hard to navigate</a:t>
            </a:r>
          </a:p>
          <a:p>
            <a:pPr lvl="1"/>
            <a:r>
              <a:rPr lang="en-CA" dirty="0" smtClean="0"/>
              <a:t>Often tacky color themes</a:t>
            </a:r>
          </a:p>
          <a:p>
            <a:pPr lvl="1"/>
            <a:endParaRPr lang="en-CA" dirty="0"/>
          </a:p>
        </p:txBody>
      </p:sp>
    </p:spTree>
  </p:cSld>
  <p:clrMapOvr>
    <a:masterClrMapping/>
  </p:clrMapOvr>
  <p:transition advClick="0" advTm="15000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x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ransition advClick="0" advTm="15000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irefram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309165"/>
            <a:ext cx="9144000" cy="6239670"/>
          </a:xfrm>
          <a:prstGeom prst="rect">
            <a:avLst/>
          </a:prstGeom>
        </p:spPr>
      </p:pic>
    </p:spTree>
  </p:cSld>
  <p:clrMapOvr>
    <a:masterClrMapping/>
  </p:clrMapOvr>
  <p:transition advClick="0" advTm="15000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ron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ransition advClick="0" advTm="15000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nten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ransition advClick="0" advTm="15000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 Apr 01, 6 55 56 AM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86000" y="0"/>
            <a:ext cx="457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lu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955</TotalTime>
  <Words>40</Words>
  <Application>Microsoft Office PowerPoint</Application>
  <PresentationFormat>On-screen Show (4:3)</PresentationFormat>
  <Paragraphs>19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Pembroke Kennels</vt:lpstr>
      <vt:lpstr>About Pembroke Kennels</vt:lpstr>
      <vt:lpstr>Other Dog Breeding Sites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Hewlett-Packard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Tasha</dc:creator>
  <cp:lastModifiedBy>Tasha</cp:lastModifiedBy>
  <cp:revision>26</cp:revision>
  <dcterms:created xsi:type="dcterms:W3CDTF">2015-03-31T19:27:30Z</dcterms:created>
  <dcterms:modified xsi:type="dcterms:W3CDTF">2015-04-01T11:22:37Z</dcterms:modified>
</cp:coreProperties>
</file>

<file path=docProps/thumbnail.jpeg>
</file>